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"/>
  </p:handout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5B9BD5"/>
    <a:srgbClr val="FF2600"/>
    <a:srgbClr val="2E75B6"/>
    <a:srgbClr val="C24549"/>
    <a:srgbClr val="9A4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/>
    <p:restoredTop sz="94648"/>
  </p:normalViewPr>
  <p:slideViewPr>
    <p:cSldViewPr snapToGrid="0" snapToObjects="1">
      <p:cViewPr>
        <p:scale>
          <a:sx n="73" d="100"/>
          <a:sy n="73" d="100"/>
        </p:scale>
        <p:origin x="16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3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3CF93-5E45-3941-8549-3B143DEE3F14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3ACB5-84EE-8F48-8C72-36599E01E6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5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31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6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60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4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03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98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01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50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8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4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8D52-5B67-8840-9FB3-766E3199C55A}" type="datetimeFigureOut">
              <a:rPr lang="de-DE" smtClean="0"/>
              <a:t>16.03.16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6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0"/>
            <a:ext cx="9000000" cy="5240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050" y="175850"/>
            <a:ext cx="7303156" cy="491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9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-1"/>
            <a:ext cx="9000000" cy="636428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/>
          <p:cNvSpPr/>
          <p:nvPr/>
        </p:nvSpPr>
        <p:spPr>
          <a:xfrm>
            <a:off x="1435363" y="5334000"/>
            <a:ext cx="8640000" cy="82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46" y="216086"/>
            <a:ext cx="7296893" cy="4915640"/>
          </a:xfrm>
          <a:prstGeom prst="rect">
            <a:avLst/>
          </a:prstGeom>
        </p:spPr>
      </p:pic>
      <p:grpSp>
        <p:nvGrpSpPr>
          <p:cNvPr id="27" name="Gruppierung 26"/>
          <p:cNvGrpSpPr/>
          <p:nvPr/>
        </p:nvGrpSpPr>
        <p:grpSpPr>
          <a:xfrm>
            <a:off x="1843168" y="5358401"/>
            <a:ext cx="7824390" cy="839605"/>
            <a:chOff x="1930108" y="5358401"/>
            <a:chExt cx="7824390" cy="839605"/>
          </a:xfrm>
        </p:grpSpPr>
        <p:grpSp>
          <p:nvGrpSpPr>
            <p:cNvPr id="23" name="Gruppierung 22"/>
            <p:cNvGrpSpPr/>
            <p:nvPr/>
          </p:nvGrpSpPr>
          <p:grpSpPr>
            <a:xfrm>
              <a:off x="1930108" y="5358401"/>
              <a:ext cx="1303562" cy="809427"/>
              <a:chOff x="1525661" y="5393571"/>
              <a:chExt cx="1303562" cy="809427"/>
            </a:xfrm>
          </p:grpSpPr>
          <p:grpSp>
            <p:nvGrpSpPr>
              <p:cNvPr id="6" name="Gruppierung 5"/>
              <p:cNvGrpSpPr>
                <a:grpSpLocks noChangeAspect="1"/>
              </p:cNvGrpSpPr>
              <p:nvPr/>
            </p:nvGrpSpPr>
            <p:grpSpPr>
              <a:xfrm>
                <a:off x="1835451" y="5393571"/>
                <a:ext cx="683982" cy="468000"/>
                <a:chOff x="10351303" y="6625392"/>
                <a:chExt cx="1294678" cy="900000"/>
              </a:xfrm>
            </p:grpSpPr>
            <p:grpSp>
              <p:nvGrpSpPr>
                <p:cNvPr id="7" name="Gruppierung 6"/>
                <p:cNvGrpSpPr/>
                <p:nvPr/>
              </p:nvGrpSpPr>
              <p:grpSpPr>
                <a:xfrm>
                  <a:off x="10461524" y="6625392"/>
                  <a:ext cx="1074237" cy="900000"/>
                  <a:chOff x="4990250" y="-127050"/>
                  <a:chExt cx="1074237" cy="900000"/>
                </a:xfrm>
              </p:grpSpPr>
              <p:cxnSp>
                <p:nvCxnSpPr>
                  <p:cNvPr id="9" name="Gekrümmte Verbindung 8"/>
                  <p:cNvCxnSpPr/>
                  <p:nvPr/>
                </p:nvCxnSpPr>
                <p:spPr>
                  <a:xfrm rot="5400000" flipH="1" flipV="1">
                    <a:off x="4666250" y="196950"/>
                    <a:ext cx="900000" cy="252000"/>
                  </a:xfrm>
                  <a:prstGeom prst="curvedConnector3">
                    <a:avLst/>
                  </a:prstGeom>
                  <a:ln w="12700">
                    <a:solidFill>
                      <a:schemeClr val="tx1"/>
                    </a:solidFill>
                    <a:tailEnd type="triangle" w="lg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" name="Gekrümmte Verbindung 9"/>
                  <p:cNvCxnSpPr/>
                  <p:nvPr/>
                </p:nvCxnSpPr>
                <p:spPr>
                  <a:xfrm rot="5400000" flipH="1" flipV="1">
                    <a:off x="4940329" y="196950"/>
                    <a:ext cx="900000" cy="252000"/>
                  </a:xfrm>
                  <a:prstGeom prst="curvedConnector3">
                    <a:avLst/>
                  </a:prstGeom>
                  <a:ln w="12700">
                    <a:solidFill>
                      <a:schemeClr val="tx1"/>
                    </a:solidFill>
                    <a:tailEnd type="triangle" w="lg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" name="Gekrümmte Verbindung 10"/>
                  <p:cNvCxnSpPr/>
                  <p:nvPr/>
                </p:nvCxnSpPr>
                <p:spPr>
                  <a:xfrm rot="5400000" flipH="1" flipV="1">
                    <a:off x="5214408" y="196950"/>
                    <a:ext cx="900000" cy="252000"/>
                  </a:xfrm>
                  <a:prstGeom prst="curvedConnector3">
                    <a:avLst/>
                  </a:prstGeom>
                  <a:ln w="12700">
                    <a:solidFill>
                      <a:schemeClr val="tx1"/>
                    </a:solidFill>
                    <a:tailEnd type="triangle" w="lg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" name="Gekrümmte Verbindung 12"/>
                  <p:cNvCxnSpPr/>
                  <p:nvPr/>
                </p:nvCxnSpPr>
                <p:spPr>
                  <a:xfrm rot="5400000" flipH="1" flipV="1">
                    <a:off x="5488487" y="196950"/>
                    <a:ext cx="900000" cy="252000"/>
                  </a:xfrm>
                  <a:prstGeom prst="curvedConnector3">
                    <a:avLst/>
                  </a:prstGeom>
                  <a:ln w="12700">
                    <a:solidFill>
                      <a:schemeClr val="tx1"/>
                    </a:solidFill>
                    <a:tailEnd type="triangle" w="lg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8" name="Abgerundetes Rechteck 7"/>
                <p:cNvSpPr/>
                <p:nvPr/>
              </p:nvSpPr>
              <p:spPr>
                <a:xfrm>
                  <a:off x="10351303" y="6876663"/>
                  <a:ext cx="1294678" cy="529835"/>
                </a:xfrm>
                <a:prstGeom prst="roundRect">
                  <a:avLst/>
                </a:prstGeom>
                <a:noFill/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sp>
            <p:nvSpPr>
              <p:cNvPr id="18" name="Textfeld 17"/>
              <p:cNvSpPr txBox="1"/>
              <p:nvPr/>
            </p:nvSpPr>
            <p:spPr>
              <a:xfrm>
                <a:off x="1525661" y="5833666"/>
                <a:ext cx="130356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 smtClean="0">
                    <a:latin typeface="Avenir Book" charset="0"/>
                    <a:ea typeface="Avenir Book" charset="0"/>
                    <a:cs typeface="Avenir Book" charset="0"/>
                  </a:rPr>
                  <a:t>Heizkörper</a:t>
                </a:r>
                <a:endParaRPr lang="de-DE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grpSp>
          <p:nvGrpSpPr>
            <p:cNvPr id="22" name="Gruppierung 21"/>
            <p:cNvGrpSpPr/>
            <p:nvPr/>
          </p:nvGrpSpPr>
          <p:grpSpPr>
            <a:xfrm>
              <a:off x="3599187" y="5481496"/>
              <a:ext cx="949299" cy="701037"/>
              <a:chOff x="3475095" y="5428741"/>
              <a:chExt cx="949299" cy="701037"/>
            </a:xfrm>
          </p:grpSpPr>
          <p:sp>
            <p:nvSpPr>
              <p:cNvPr id="14" name="Parallelogramm 13"/>
              <p:cNvSpPr>
                <a:spLocks noChangeAspect="1"/>
              </p:cNvSpPr>
              <p:nvPr/>
            </p:nvSpPr>
            <p:spPr>
              <a:xfrm rot="5400000" flipV="1">
                <a:off x="3789636" y="5354849"/>
                <a:ext cx="320216" cy="468000"/>
              </a:xfrm>
              <a:prstGeom prst="parallelogram">
                <a:avLst>
                  <a:gd name="adj" fmla="val 0"/>
                </a:avLst>
              </a:prstGeom>
              <a:solidFill>
                <a:srgbClr val="5B9BD5">
                  <a:alpha val="59608"/>
                </a:srgb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3" name="Rechteck 2"/>
              <p:cNvSpPr/>
              <p:nvPr/>
            </p:nvSpPr>
            <p:spPr>
              <a:xfrm>
                <a:off x="3475095" y="5760446"/>
                <a:ext cx="949299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latin typeface="Avenir Book" charset="0"/>
                    <a:ea typeface="Avenir Book" charset="0"/>
                    <a:cs typeface="Avenir Book" charset="0"/>
                  </a:rPr>
                  <a:t>Fenster</a:t>
                </a:r>
                <a:endParaRPr lang="de-DE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grpSp>
          <p:nvGrpSpPr>
            <p:cNvPr id="24" name="Gruppierung 23"/>
            <p:cNvGrpSpPr/>
            <p:nvPr/>
          </p:nvGrpSpPr>
          <p:grpSpPr>
            <a:xfrm>
              <a:off x="4914003" y="5481496"/>
              <a:ext cx="1374094" cy="711403"/>
              <a:chOff x="4651385" y="5428741"/>
              <a:chExt cx="1374094" cy="711403"/>
            </a:xfrm>
          </p:grpSpPr>
          <p:sp>
            <p:nvSpPr>
              <p:cNvPr id="15" name="Parallelogramm 14"/>
              <p:cNvSpPr>
                <a:spLocks noChangeAspect="1"/>
              </p:cNvSpPr>
              <p:nvPr/>
            </p:nvSpPr>
            <p:spPr>
              <a:xfrm rot="5400000" flipV="1">
                <a:off x="5115432" y="5354849"/>
                <a:ext cx="320216" cy="468000"/>
              </a:xfrm>
              <a:prstGeom prst="parallelogram">
                <a:avLst>
                  <a:gd name="adj" fmla="val 0"/>
                </a:avLst>
              </a:prstGeom>
              <a:solidFill>
                <a:schemeClr val="accent4">
                  <a:lumMod val="60000"/>
                  <a:lumOff val="40000"/>
                  <a:alpha val="30000"/>
                </a:schemeClr>
              </a:solidFill>
              <a:ln w="190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 dirty="0"/>
              </a:p>
            </p:txBody>
          </p:sp>
          <p:sp>
            <p:nvSpPr>
              <p:cNvPr id="19" name="Rechteck 18"/>
              <p:cNvSpPr/>
              <p:nvPr/>
            </p:nvSpPr>
            <p:spPr>
              <a:xfrm>
                <a:off x="4651385" y="5770812"/>
                <a:ext cx="137409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latin typeface="Avenir Book" charset="0"/>
                    <a:ea typeface="Avenir Book" charset="0"/>
                    <a:cs typeface="Avenir Book" charset="0"/>
                  </a:rPr>
                  <a:t>K-Gebäude</a:t>
                </a:r>
                <a:endParaRPr lang="de-DE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grpSp>
          <p:nvGrpSpPr>
            <p:cNvPr id="25" name="Gruppierung 24"/>
            <p:cNvGrpSpPr/>
            <p:nvPr/>
          </p:nvGrpSpPr>
          <p:grpSpPr>
            <a:xfrm>
              <a:off x="6653614" y="5481496"/>
              <a:ext cx="1420582" cy="715673"/>
              <a:chOff x="5732112" y="5428741"/>
              <a:chExt cx="1420582" cy="715673"/>
            </a:xfrm>
          </p:grpSpPr>
          <p:sp>
            <p:nvSpPr>
              <p:cNvPr id="16" name="Parallelogramm 15"/>
              <p:cNvSpPr>
                <a:spLocks noChangeAspect="1"/>
              </p:cNvSpPr>
              <p:nvPr/>
            </p:nvSpPr>
            <p:spPr>
              <a:xfrm rot="5400000" flipV="1">
                <a:off x="6273966" y="5354849"/>
                <a:ext cx="320216" cy="468000"/>
              </a:xfrm>
              <a:prstGeom prst="parallelogram">
                <a:avLst>
                  <a:gd name="adj" fmla="val 0"/>
                </a:avLst>
              </a:prstGeom>
              <a:solidFill>
                <a:schemeClr val="tx1">
                  <a:lumMod val="50000"/>
                  <a:lumOff val="50000"/>
                  <a:alpha val="62000"/>
                </a:schemeClr>
              </a:solidFill>
              <a:ln w="19050">
                <a:solidFill>
                  <a:schemeClr val="tx1"/>
                </a:solidFill>
                <a:prstDash val="solid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0" name="Rechteck 19"/>
              <p:cNvSpPr/>
              <p:nvPr/>
            </p:nvSpPr>
            <p:spPr>
              <a:xfrm>
                <a:off x="5732112" y="5775082"/>
                <a:ext cx="1420582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latin typeface="Avenir Book" charset="0"/>
                    <a:ea typeface="Avenir Book" charset="0"/>
                    <a:cs typeface="Avenir Book" charset="0"/>
                  </a:rPr>
                  <a:t>Außenwand</a:t>
                </a:r>
                <a:endParaRPr lang="de-DE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grpSp>
          <p:nvGrpSpPr>
            <p:cNvPr id="26" name="Gruppierung 25"/>
            <p:cNvGrpSpPr/>
            <p:nvPr/>
          </p:nvGrpSpPr>
          <p:grpSpPr>
            <a:xfrm>
              <a:off x="8439714" y="5481496"/>
              <a:ext cx="1314784" cy="716510"/>
              <a:chOff x="7226375" y="5428741"/>
              <a:chExt cx="1314784" cy="716510"/>
            </a:xfrm>
          </p:grpSpPr>
          <p:sp>
            <p:nvSpPr>
              <p:cNvPr id="17" name="Parallelogramm 16"/>
              <p:cNvSpPr>
                <a:spLocks noChangeAspect="1"/>
              </p:cNvSpPr>
              <p:nvPr/>
            </p:nvSpPr>
            <p:spPr>
              <a:xfrm rot="5400000" flipV="1">
                <a:off x="7723659" y="5354849"/>
                <a:ext cx="320216" cy="468000"/>
              </a:xfrm>
              <a:prstGeom prst="parallelogram">
                <a:avLst>
                  <a:gd name="adj" fmla="val 0"/>
                </a:avLst>
              </a:prstGeom>
              <a:solidFill>
                <a:srgbClr val="C0C0C0">
                  <a:alpha val="62000"/>
                </a:srgbClr>
              </a:solidFill>
              <a:ln w="1905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1" name="Rechteck 20"/>
              <p:cNvSpPr/>
              <p:nvPr/>
            </p:nvSpPr>
            <p:spPr>
              <a:xfrm>
                <a:off x="7226375" y="5775919"/>
                <a:ext cx="1314784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de-DE" b="1" dirty="0" smtClean="0">
                    <a:latin typeface="Avenir Book" charset="0"/>
                    <a:ea typeface="Avenir Book" charset="0"/>
                    <a:cs typeface="Avenir Book" charset="0"/>
                  </a:rPr>
                  <a:t>Innenwand</a:t>
                </a:r>
                <a:endParaRPr lang="de-DE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</p:grpSp>
      <p:pic>
        <p:nvPicPr>
          <p:cNvPr id="28" name="Bild 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500" y="241300"/>
            <a:ext cx="90170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4215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Würfel 16"/>
          <p:cNvSpPr/>
          <p:nvPr/>
        </p:nvSpPr>
        <p:spPr>
          <a:xfrm>
            <a:off x="-428257" y="-857894"/>
            <a:ext cx="10936106" cy="8119872"/>
          </a:xfrm>
          <a:prstGeom prst="cube">
            <a:avLst>
              <a:gd name="adj" fmla="val 24398"/>
            </a:avLst>
          </a:prstGeom>
          <a:solidFill>
            <a:schemeClr val="accent4">
              <a:lumMod val="60000"/>
              <a:lumOff val="40000"/>
              <a:alpha val="3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Parallelogramm 9"/>
          <p:cNvSpPr/>
          <p:nvPr/>
        </p:nvSpPr>
        <p:spPr>
          <a:xfrm rot="5400000" flipH="1">
            <a:off x="491170" y="3066914"/>
            <a:ext cx="4960168" cy="1239340"/>
          </a:xfrm>
          <a:prstGeom prst="parallelogram">
            <a:avLst>
              <a:gd name="adj" fmla="val 100410"/>
            </a:avLst>
          </a:prstGeom>
          <a:solidFill>
            <a:srgbClr val="C0C0C0">
              <a:alpha val="0"/>
            </a:srgbClr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Parallelogramm 8"/>
          <p:cNvSpPr/>
          <p:nvPr/>
        </p:nvSpPr>
        <p:spPr>
          <a:xfrm flipH="1" flipV="1">
            <a:off x="2351584" y="4924425"/>
            <a:ext cx="7416824" cy="1240878"/>
          </a:xfrm>
          <a:prstGeom prst="parallelogram">
            <a:avLst>
              <a:gd name="adj" fmla="val 99613"/>
            </a:avLst>
          </a:prstGeom>
          <a:solidFill>
            <a:srgbClr val="C0C0C0">
              <a:alpha val="0"/>
            </a:srgbClr>
          </a:solidFill>
          <a:ln w="1270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Würfel 6"/>
          <p:cNvSpPr/>
          <p:nvPr/>
        </p:nvSpPr>
        <p:spPr>
          <a:xfrm>
            <a:off x="2351584" y="1196752"/>
            <a:ext cx="7416824" cy="4968552"/>
          </a:xfrm>
          <a:prstGeom prst="cube">
            <a:avLst/>
          </a:prstGeom>
          <a:solidFill>
            <a:srgbClr val="C0C0C0">
              <a:alpha val="62000"/>
            </a:srgbClr>
          </a:solidFill>
          <a:ln w="19050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Pfeil nach links und rechts 26"/>
          <p:cNvSpPr/>
          <p:nvPr/>
        </p:nvSpPr>
        <p:spPr>
          <a:xfrm rot="10800000">
            <a:off x="1329828" y="3394623"/>
            <a:ext cx="1879601" cy="929383"/>
          </a:xfrm>
          <a:prstGeom prst="leftRightArrow">
            <a:avLst>
              <a:gd name="adj1" fmla="val 42712"/>
              <a:gd name="adj2" fmla="val 4089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28" name="Gruppierung 27"/>
          <p:cNvGrpSpPr/>
          <p:nvPr/>
        </p:nvGrpSpPr>
        <p:grpSpPr>
          <a:xfrm>
            <a:off x="1280265" y="2692780"/>
            <a:ext cx="2398221" cy="742012"/>
            <a:chOff x="9165930" y="2713351"/>
            <a:chExt cx="2398221" cy="742012"/>
          </a:xfrm>
        </p:grpSpPr>
        <p:sp>
          <p:nvSpPr>
            <p:cNvPr id="30" name="Textfeld 29"/>
            <p:cNvSpPr txBox="1"/>
            <p:nvPr/>
          </p:nvSpPr>
          <p:spPr>
            <a:xfrm>
              <a:off x="11070864" y="2713351"/>
              <a:ext cx="2696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smtClean="0">
                  <a:latin typeface="Avenir Book" charset="0"/>
                  <a:ea typeface="Avenir Book" charset="0"/>
                  <a:cs typeface="Avenir Book" charset="0"/>
                </a:rPr>
                <a:t>.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29" name="Textfeld 28"/>
            <p:cNvSpPr txBox="1"/>
            <p:nvPr/>
          </p:nvSpPr>
          <p:spPr>
            <a:xfrm>
              <a:off x="9165930" y="2993698"/>
              <a:ext cx="239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Wärmestrom Q</a:t>
              </a:r>
              <a:r>
                <a:rPr lang="de-DE" sz="2400" b="1" baseline="-25000" dirty="0" smtClean="0">
                  <a:latin typeface="Avenir Book" charset="0"/>
                  <a:ea typeface="Avenir Book" charset="0"/>
                  <a:cs typeface="Avenir Book" charset="0"/>
                </a:rPr>
                <a:t>1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grpSp>
        <p:nvGrpSpPr>
          <p:cNvPr id="34" name="Gruppierung 33"/>
          <p:cNvGrpSpPr/>
          <p:nvPr/>
        </p:nvGrpSpPr>
        <p:grpSpPr>
          <a:xfrm>
            <a:off x="5039796" y="5144739"/>
            <a:ext cx="1294678" cy="900000"/>
            <a:chOff x="10351303" y="6625392"/>
            <a:chExt cx="1294678" cy="900000"/>
          </a:xfrm>
        </p:grpSpPr>
        <p:grpSp>
          <p:nvGrpSpPr>
            <p:cNvPr id="21" name="Gruppierung 20"/>
            <p:cNvGrpSpPr/>
            <p:nvPr/>
          </p:nvGrpSpPr>
          <p:grpSpPr>
            <a:xfrm>
              <a:off x="10461524" y="6625392"/>
              <a:ext cx="1074237" cy="900000"/>
              <a:chOff x="4990250" y="-127050"/>
              <a:chExt cx="1074237" cy="900000"/>
            </a:xfrm>
          </p:grpSpPr>
          <p:cxnSp>
            <p:nvCxnSpPr>
              <p:cNvPr id="4" name="Gekrümmte Verbindung 3"/>
              <p:cNvCxnSpPr/>
              <p:nvPr/>
            </p:nvCxnSpPr>
            <p:spPr>
              <a:xfrm rot="5400000" flipH="1" flipV="1">
                <a:off x="4666250" y="196950"/>
                <a:ext cx="900000" cy="252000"/>
              </a:xfrm>
              <a:prstGeom prst="curvedConnector3">
                <a:avLst/>
              </a:prstGeom>
              <a:ln w="28575">
                <a:solidFill>
                  <a:schemeClr val="tx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Gekrümmte Verbindung 21"/>
              <p:cNvCxnSpPr/>
              <p:nvPr/>
            </p:nvCxnSpPr>
            <p:spPr>
              <a:xfrm rot="5400000" flipH="1" flipV="1">
                <a:off x="4940329" y="196950"/>
                <a:ext cx="900000" cy="252000"/>
              </a:xfrm>
              <a:prstGeom prst="curvedConnector3">
                <a:avLst/>
              </a:prstGeom>
              <a:ln w="28575">
                <a:solidFill>
                  <a:schemeClr val="tx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krümmte Verbindung 30"/>
              <p:cNvCxnSpPr/>
              <p:nvPr/>
            </p:nvCxnSpPr>
            <p:spPr>
              <a:xfrm rot="5400000" flipH="1" flipV="1">
                <a:off x="5214408" y="196950"/>
                <a:ext cx="900000" cy="252000"/>
              </a:xfrm>
              <a:prstGeom prst="curvedConnector3">
                <a:avLst/>
              </a:prstGeom>
              <a:ln w="28575">
                <a:solidFill>
                  <a:schemeClr val="tx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krümmte Verbindung 31"/>
              <p:cNvCxnSpPr/>
              <p:nvPr/>
            </p:nvCxnSpPr>
            <p:spPr>
              <a:xfrm rot="5400000" flipH="1" flipV="1">
                <a:off x="5488487" y="196950"/>
                <a:ext cx="900000" cy="252000"/>
              </a:xfrm>
              <a:prstGeom prst="curvedConnector3">
                <a:avLst/>
              </a:prstGeom>
              <a:ln w="28575">
                <a:solidFill>
                  <a:schemeClr val="tx1"/>
                </a:solidFill>
                <a:tailEnd type="triangle" w="lg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Abgerundetes Rechteck 13"/>
            <p:cNvSpPr/>
            <p:nvPr/>
          </p:nvSpPr>
          <p:spPr>
            <a:xfrm>
              <a:off x="10351303" y="6791500"/>
              <a:ext cx="1294678" cy="648815"/>
            </a:xfrm>
            <a:prstGeom prst="round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7" name="Gruppierung 36"/>
          <p:cNvGrpSpPr/>
          <p:nvPr/>
        </p:nvGrpSpPr>
        <p:grpSpPr>
          <a:xfrm>
            <a:off x="5917095" y="4224698"/>
            <a:ext cx="2398221" cy="742012"/>
            <a:chOff x="9165930" y="2713351"/>
            <a:chExt cx="2398221" cy="742012"/>
          </a:xfrm>
        </p:grpSpPr>
        <p:sp>
          <p:nvSpPr>
            <p:cNvPr id="38" name="Textfeld 37"/>
            <p:cNvSpPr txBox="1"/>
            <p:nvPr/>
          </p:nvSpPr>
          <p:spPr>
            <a:xfrm>
              <a:off x="11070864" y="2713351"/>
              <a:ext cx="2696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smtClean="0">
                  <a:latin typeface="Avenir Book" charset="0"/>
                  <a:ea typeface="Avenir Book" charset="0"/>
                  <a:cs typeface="Avenir Book" charset="0"/>
                </a:rPr>
                <a:t>.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39" name="Textfeld 38"/>
            <p:cNvSpPr txBox="1"/>
            <p:nvPr/>
          </p:nvSpPr>
          <p:spPr>
            <a:xfrm>
              <a:off x="9165930" y="2993698"/>
              <a:ext cx="239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Wärmestrom </a:t>
              </a:r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Q</a:t>
              </a:r>
              <a:r>
                <a:rPr lang="de-DE" sz="2400" b="1" baseline="-25000" dirty="0">
                  <a:latin typeface="Avenir Book" charset="0"/>
                  <a:ea typeface="Avenir Book" charset="0"/>
                  <a:cs typeface="Avenir Book" charset="0"/>
                </a:rPr>
                <a:t>4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sp>
        <p:nvSpPr>
          <p:cNvPr id="36" name="Pfeil nach rechts 35"/>
          <p:cNvSpPr/>
          <p:nvPr/>
        </p:nvSpPr>
        <p:spPr>
          <a:xfrm rot="16200000">
            <a:off x="5226515" y="4071433"/>
            <a:ext cx="1021257" cy="930747"/>
          </a:xfrm>
          <a:prstGeom prst="rightArrow">
            <a:avLst>
              <a:gd name="adj1" fmla="val 35710"/>
              <a:gd name="adj2" fmla="val 39282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0" name="Parallelogramm 39"/>
          <p:cNvSpPr/>
          <p:nvPr/>
        </p:nvSpPr>
        <p:spPr>
          <a:xfrm rot="5400000" flipV="1">
            <a:off x="6680273" y="3066130"/>
            <a:ext cx="4958802" cy="1239548"/>
          </a:xfrm>
          <a:prstGeom prst="parallelogram">
            <a:avLst>
              <a:gd name="adj" fmla="val 100986"/>
            </a:avLst>
          </a:prstGeom>
          <a:solidFill>
            <a:schemeClr val="tx1">
              <a:lumMod val="50000"/>
              <a:lumOff val="50000"/>
              <a:alpha val="62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" name="Parallelogramm 1"/>
          <p:cNvSpPr/>
          <p:nvPr/>
        </p:nvSpPr>
        <p:spPr>
          <a:xfrm rot="5400000" flipV="1">
            <a:off x="7481328" y="2249725"/>
            <a:ext cx="3334615" cy="1239548"/>
          </a:xfrm>
          <a:prstGeom prst="parallelogram">
            <a:avLst>
              <a:gd name="adj" fmla="val 100986"/>
            </a:avLst>
          </a:prstGeom>
          <a:solidFill>
            <a:srgbClr val="5B9BD5">
              <a:alpha val="59608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4" name="Gruppierung 23"/>
          <p:cNvGrpSpPr/>
          <p:nvPr/>
        </p:nvGrpSpPr>
        <p:grpSpPr>
          <a:xfrm>
            <a:off x="9247760" y="1473343"/>
            <a:ext cx="2398221" cy="725079"/>
            <a:chOff x="9165930" y="2730284"/>
            <a:chExt cx="2398221" cy="725079"/>
          </a:xfrm>
        </p:grpSpPr>
        <p:sp>
          <p:nvSpPr>
            <p:cNvPr id="25" name="Textfeld 24"/>
            <p:cNvSpPr txBox="1"/>
            <p:nvPr/>
          </p:nvSpPr>
          <p:spPr>
            <a:xfrm>
              <a:off x="9165930" y="2993698"/>
              <a:ext cx="239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Wärmestrom Q</a:t>
              </a:r>
              <a:r>
                <a:rPr lang="de-DE" sz="2400" b="1" baseline="-25000" dirty="0" smtClean="0">
                  <a:latin typeface="Avenir Book" charset="0"/>
                  <a:ea typeface="Avenir Book" charset="0"/>
                  <a:cs typeface="Avenir Book" charset="0"/>
                </a:rPr>
                <a:t>2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26" name="Textfeld 25"/>
            <p:cNvSpPr txBox="1"/>
            <p:nvPr/>
          </p:nvSpPr>
          <p:spPr>
            <a:xfrm>
              <a:off x="11070861" y="2730284"/>
              <a:ext cx="2696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.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sp>
        <p:nvSpPr>
          <p:cNvPr id="23" name="Pfeil nach links und rechts 22"/>
          <p:cNvSpPr/>
          <p:nvPr/>
        </p:nvSpPr>
        <p:spPr>
          <a:xfrm rot="10800000">
            <a:off x="9297323" y="2175187"/>
            <a:ext cx="1879601" cy="929383"/>
          </a:xfrm>
          <a:prstGeom prst="leftRightArrow">
            <a:avLst>
              <a:gd name="adj1" fmla="val 42712"/>
              <a:gd name="adj2" fmla="val 4089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grpSp>
        <p:nvGrpSpPr>
          <p:cNvPr id="16" name="Gruppierung 15"/>
          <p:cNvGrpSpPr/>
          <p:nvPr/>
        </p:nvGrpSpPr>
        <p:grpSpPr>
          <a:xfrm>
            <a:off x="9247760" y="3718464"/>
            <a:ext cx="2398221" cy="725079"/>
            <a:chOff x="9165930" y="2730284"/>
            <a:chExt cx="2398221" cy="725079"/>
          </a:xfrm>
        </p:grpSpPr>
        <p:sp>
          <p:nvSpPr>
            <p:cNvPr id="18" name="Textfeld 17"/>
            <p:cNvSpPr txBox="1"/>
            <p:nvPr/>
          </p:nvSpPr>
          <p:spPr>
            <a:xfrm>
              <a:off x="9165930" y="2993698"/>
              <a:ext cx="239822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Wärmestrom </a:t>
              </a:r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Q</a:t>
              </a:r>
              <a:r>
                <a:rPr lang="de-DE" sz="2400" b="1" baseline="-25000" dirty="0">
                  <a:latin typeface="Avenir Book" charset="0"/>
                  <a:ea typeface="Avenir Book" charset="0"/>
                  <a:cs typeface="Avenir Book" charset="0"/>
                </a:rPr>
                <a:t>3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19" name="Textfeld 18"/>
            <p:cNvSpPr txBox="1"/>
            <p:nvPr/>
          </p:nvSpPr>
          <p:spPr>
            <a:xfrm>
              <a:off x="11070861" y="2730284"/>
              <a:ext cx="2696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dirty="0" smtClean="0">
                  <a:latin typeface="Avenir Book" charset="0"/>
                  <a:ea typeface="Avenir Book" charset="0"/>
                  <a:cs typeface="Avenir Book" charset="0"/>
                </a:rPr>
                <a:t>.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</p:grpSp>
      <p:sp>
        <p:nvSpPr>
          <p:cNvPr id="15" name="Pfeil nach links und rechts 14"/>
          <p:cNvSpPr/>
          <p:nvPr/>
        </p:nvSpPr>
        <p:spPr>
          <a:xfrm rot="10800000">
            <a:off x="9297323" y="4420308"/>
            <a:ext cx="1879601" cy="929383"/>
          </a:xfrm>
          <a:prstGeom prst="leftRightArrow">
            <a:avLst>
              <a:gd name="adj1" fmla="val 42712"/>
              <a:gd name="adj2" fmla="val 40890"/>
            </a:avLst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800" b="1" dirty="0">
              <a:solidFill>
                <a:schemeClr val="tx1"/>
              </a:solidFill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41" name="Parallelogramm 40"/>
          <p:cNvSpPr/>
          <p:nvPr/>
        </p:nvSpPr>
        <p:spPr>
          <a:xfrm rot="5400000">
            <a:off x="3574181" y="1210624"/>
            <a:ext cx="3721041" cy="6188317"/>
          </a:xfrm>
          <a:prstGeom prst="parallelogram">
            <a:avLst>
              <a:gd name="adj" fmla="val 0"/>
            </a:avLst>
          </a:prstGeom>
          <a:solidFill>
            <a:schemeClr val="tx1">
              <a:lumMod val="50000"/>
              <a:lumOff val="50000"/>
              <a:alpha val="62000"/>
            </a:schemeClr>
          </a:solidFill>
          <a:ln w="19050">
            <a:solidFill>
              <a:schemeClr val="tx1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</Words>
  <Application>Microsoft Macintosh PowerPoint</Application>
  <PresentationFormat>Breitbild</PresentationFormat>
  <Paragraphs>13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Avenir Book</vt:lpstr>
      <vt:lpstr>Calibri</vt:lpstr>
      <vt:lpstr>Calibri Light</vt:lpstr>
      <vt:lpstr>Times New Roman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Mayer Daniel</dc:creator>
  <cp:lastModifiedBy>Mayer Daniel</cp:lastModifiedBy>
  <cp:revision>22</cp:revision>
  <dcterms:created xsi:type="dcterms:W3CDTF">2016-03-07T13:54:17Z</dcterms:created>
  <dcterms:modified xsi:type="dcterms:W3CDTF">2016-03-16T15:40:14Z</dcterms:modified>
</cp:coreProperties>
</file>

<file path=docProps/thumbnail.jpeg>
</file>